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809E7B"/>
    <a:srgbClr val="3B6F5C"/>
    <a:srgbClr val="5771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5524" autoAdjust="0"/>
  </p:normalViewPr>
  <p:slideViewPr>
    <p:cSldViewPr snapToGrid="0" showGuides="1">
      <p:cViewPr varScale="1">
        <p:scale>
          <a:sx n="80" d="100"/>
          <a:sy n="80" d="100"/>
        </p:scale>
        <p:origin x="-84" y="-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78F1B5A-8CA2-4023-BB10-B2D85FB698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3283CE0-208C-48B4-832E-931C4FEE0E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65F5-8E8E-4180-8467-2D470D02D8A4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93C02AF-79E8-4B76-AD45-E8BDF91F0F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95DEA37-99FD-4281-879F-9C86721CE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9DDD-FA17-413E-B32E-14A20D30F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881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0FC31-EE7F-48B4-94F7-B551670EEBBC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8B261-537D-4C2D-96CF-8AB0B1D547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307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НО"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E8563-33A6-4C6A-9191-E789EE415D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574" y="2222931"/>
            <a:ext cx="9144000" cy="638494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Название работы: размер шрифта 24, выделение - жирным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F256865-BB6D-405D-AA2F-C0F3D8BF0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574" y="4061488"/>
            <a:ext cx="6985689" cy="36512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ВУЗ, кафедра либо лаборатория, в которой выполнено исследование: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5FA3279-ECCD-4524-8F1C-4ED1E3746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574" y="4656569"/>
            <a:ext cx="69850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3B6F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Автор работы: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D81F9DE-F27E-46CB-87FE-9D4257E3E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5253038"/>
            <a:ext cx="69850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>
                <a:solidFill>
                  <a:srgbClr val="3B6F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Научный руководитель: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140B71E6-FBD5-4DDA-980B-6396CB8539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74" y="1340837"/>
            <a:ext cx="6985000" cy="36512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3B6F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Секция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54F1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F47BC50-B394-4C08-80ED-F5029D6A1F74}"/>
              </a:ext>
            </a:extLst>
          </p:cNvPr>
          <p:cNvSpPr/>
          <p:nvPr userDrawn="1"/>
        </p:nvSpPr>
        <p:spPr>
          <a:xfrm>
            <a:off x="4802405" y="6444587"/>
            <a:ext cx="2631169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Санкт-Петербург 16-17 апреля 2026 г.</a:t>
            </a:r>
          </a:p>
        </p:txBody>
      </p:sp>
    </p:spTree>
    <p:extLst>
      <p:ext uri="{BB962C8B-B14F-4D97-AF65-F5344CB8AC3E}">
        <p14:creationId xmlns:p14="http://schemas.microsoft.com/office/powerpoint/2010/main" xmlns="" val="309758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F9014A-779D-4DE4-8CFF-FD634FD2B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B6F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F528E4-45D2-44C7-8858-1526B4006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текста – 20.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BF703CA-1CA6-4BC3-8339-4F32B942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4595C8-9713-47D4-9876-B2AD933B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12D7-397B-4800-A2D3-699B5E90D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1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F72648-BC87-43AB-88F1-F0F36CA90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4732" y="852488"/>
            <a:ext cx="9368287" cy="46166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>
                <a:solidFill>
                  <a:srgbClr val="3B6F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Два объекта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24ACB2-9D02-49DE-8971-1040857F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C825E1-EE26-4104-AD1F-33F81568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12D7-397B-4800-A2D3-699B5E90D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09D97B-DA29-4161-90F5-468463BC0645}"/>
              </a:ext>
            </a:extLst>
          </p:cNvPr>
          <p:cNvSpPr txBox="1"/>
          <p:nvPr userDrawn="1"/>
        </p:nvSpPr>
        <p:spPr>
          <a:xfrm>
            <a:off x="681487" y="1825625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текста – 20.</a:t>
            </a:r>
          </a:p>
          <a:p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текста – 14.</a:t>
            </a:r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BBC74D-BDE7-4391-9108-502781E24519}"/>
              </a:ext>
            </a:extLst>
          </p:cNvPr>
          <p:cNvSpPr txBox="1"/>
          <p:nvPr userDrawn="1"/>
        </p:nvSpPr>
        <p:spPr>
          <a:xfrm>
            <a:off x="6328913" y="1825625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текста – 20.</a:t>
            </a:r>
          </a:p>
          <a:p>
            <a:r>
              <a:rPr lang="ru-RU" sz="2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текста – 14.</a:t>
            </a:r>
            <a:endParaRPr lang="ru-RU" sz="20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230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6BB3C17-0A1E-4E47-86EA-BA1205B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4ADA17B-A47F-4ECB-8486-3F2492A9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12D7-397B-4800-A2D3-699B5E90D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86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6EC396-EC20-481C-8112-A14C06538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Размер шрифта – 16.</a:t>
            </a:r>
          </a:p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E5E3B-F4C6-430E-89D1-ECD853DD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7D83-A58E-4B9A-B666-A7C184A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4A0490-E9EB-4405-93AC-E27898639CCF}"/>
              </a:ext>
            </a:extLst>
          </p:cNvPr>
          <p:cNvSpPr txBox="1"/>
          <p:nvPr userDrawn="1"/>
        </p:nvSpPr>
        <p:spPr>
          <a:xfrm>
            <a:off x="1373038" y="751846"/>
            <a:ext cx="94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Введение:</a:t>
            </a:r>
            <a:endParaRPr lang="ru-RU" dirty="0">
              <a:solidFill>
                <a:srgbClr val="3B6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83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ь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6EC396-EC20-481C-8112-A14C06538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Размер шрифта – 16.</a:t>
            </a:r>
          </a:p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E5E3B-F4C6-430E-89D1-ECD853DD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7D83-A58E-4B9A-B666-A7C184A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059532-0A9D-482E-8636-BC452674E964}"/>
              </a:ext>
            </a:extLst>
          </p:cNvPr>
          <p:cNvSpPr txBox="1"/>
          <p:nvPr userDrawn="1"/>
        </p:nvSpPr>
        <p:spPr>
          <a:xfrm>
            <a:off x="1373038" y="751846"/>
            <a:ext cx="94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  <a:endParaRPr lang="ru-RU" dirty="0">
              <a:solidFill>
                <a:srgbClr val="3B6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4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6EC396-EC20-481C-8112-A14C06538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Размер шрифта – 16.</a:t>
            </a:r>
          </a:p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E5E3B-F4C6-430E-89D1-ECD853DD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7D83-A58E-4B9A-B666-A7C184A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48A0AD-680F-4F94-BE12-1E29711B6C7B}"/>
              </a:ext>
            </a:extLst>
          </p:cNvPr>
          <p:cNvSpPr txBox="1"/>
          <p:nvPr userDrawn="1"/>
        </p:nvSpPr>
        <p:spPr>
          <a:xfrm>
            <a:off x="1373038" y="751846"/>
            <a:ext cx="94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  <a:endParaRPr lang="ru-RU" dirty="0">
              <a:solidFill>
                <a:srgbClr val="3B6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39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териалы и методы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6EC396-EC20-481C-8112-A14C06538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Размер шрифта – 16.</a:t>
            </a:r>
          </a:p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E5E3B-F4C6-430E-89D1-ECD853DD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7D83-A58E-4B9A-B666-A7C184A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BF921B-6615-4089-9BA4-6023008ED9B8}"/>
              </a:ext>
            </a:extLst>
          </p:cNvPr>
          <p:cNvSpPr txBox="1"/>
          <p:nvPr userDrawn="1"/>
        </p:nvSpPr>
        <p:spPr>
          <a:xfrm>
            <a:off x="1373038" y="751846"/>
            <a:ext cx="94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Материалы и методы:</a:t>
            </a:r>
            <a:endParaRPr lang="ru-RU" dirty="0">
              <a:solidFill>
                <a:srgbClr val="3B6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88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6EC396-EC20-481C-8112-A14C06538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Размер шрифта – 16.</a:t>
            </a:r>
          </a:p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E5E3B-F4C6-430E-89D1-ECD853DD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7D83-A58E-4B9A-B666-A7C184A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2390EF-B14C-4054-BBE4-AD501F062288}"/>
              </a:ext>
            </a:extLst>
          </p:cNvPr>
          <p:cNvSpPr txBox="1"/>
          <p:nvPr userDrawn="1"/>
        </p:nvSpPr>
        <p:spPr>
          <a:xfrm>
            <a:off x="1373038" y="751846"/>
            <a:ext cx="94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Результаты:</a:t>
            </a:r>
            <a:endParaRPr lang="ru-RU" dirty="0">
              <a:solidFill>
                <a:srgbClr val="3B6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2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6EC396-EC20-481C-8112-A14C06538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Размер шрифта – 16.</a:t>
            </a:r>
          </a:p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E5E3B-F4C6-430E-89D1-ECD853DD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7D83-A58E-4B9A-B666-A7C184A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DF398C-53C9-4A85-ACB9-F5AB6CDBACA9}"/>
              </a:ext>
            </a:extLst>
          </p:cNvPr>
          <p:cNvSpPr txBox="1"/>
          <p:nvPr userDrawn="1"/>
        </p:nvSpPr>
        <p:spPr>
          <a:xfrm>
            <a:off x="1373038" y="751846"/>
            <a:ext cx="94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Заключение:</a:t>
            </a:r>
            <a:endParaRPr lang="ru-RU" dirty="0">
              <a:solidFill>
                <a:srgbClr val="3B6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52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чный вклад автора работы 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6EC396-EC20-481C-8112-A14C065383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Размер шрифта – 16.</a:t>
            </a:r>
          </a:p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E5E3B-F4C6-430E-89D1-ECD853DD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7D83-A58E-4B9A-B666-A7C184A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858C3C-CB69-4353-AA68-E82BE468AA98}"/>
              </a:ext>
            </a:extLst>
          </p:cNvPr>
          <p:cNvSpPr txBox="1"/>
          <p:nvPr userDrawn="1"/>
        </p:nvSpPr>
        <p:spPr>
          <a:xfrm>
            <a:off x="1373038" y="751846"/>
            <a:ext cx="944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Личный вклад автора работы:</a:t>
            </a:r>
            <a:endParaRPr lang="ru-RU" dirty="0">
              <a:solidFill>
                <a:srgbClr val="3B6F5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58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ю за внимание СНО"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E8563-33A6-4C6A-9191-E789EE415D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574" y="3109753"/>
            <a:ext cx="9144000" cy="638494"/>
          </a:xfrm>
          <a:prstGeom prst="rect">
            <a:avLst/>
          </a:prstGeom>
        </p:spPr>
        <p:txBody>
          <a:bodyPr anchor="ctr"/>
          <a:lstStyle>
            <a:lvl1pPr algn="l">
              <a:defRPr sz="2400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Название работы: размер шрифта 24, выделение - жирным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66481E-DF94-4029-A80A-F4064442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Санкт-Петербург 16-17 апреля 2026 г.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EF256865-BB6D-405D-AA2F-C0F3D8BF0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574" y="4061488"/>
            <a:ext cx="6985689" cy="36512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57716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ВУЗ, кафедра либо лаборатория, в которой выполнено исследование: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5FA3279-ECCD-4524-8F1C-4ED1E3746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574" y="4656569"/>
            <a:ext cx="69850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3B6F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Автор работы: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D81F9DE-F27E-46CB-87FE-9D4257E3E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5253038"/>
            <a:ext cx="6985000" cy="3651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3B6F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Научный руководитель: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140B71E6-FBD5-4DDA-980B-6396CB8539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574" y="1340837"/>
            <a:ext cx="6985000" cy="36512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3B6F5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B6F5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Секция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54F1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D5F2019-A215-4201-8714-FAF6E2C01483}"/>
              </a:ext>
            </a:extLst>
          </p:cNvPr>
          <p:cNvSpPr txBox="1"/>
          <p:nvPr userDrawn="1"/>
        </p:nvSpPr>
        <p:spPr>
          <a:xfrm>
            <a:off x="448574" y="2268747"/>
            <a:ext cx="704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49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953CEF-6D99-4278-A0F0-DC0E62C0F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5369" y="5815584"/>
            <a:ext cx="1267968" cy="9333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F7CCB1-36CD-4FB8-9A60-AAF4F8D5138F}"/>
              </a:ext>
            </a:extLst>
          </p:cNvPr>
          <p:cNvSpPr txBox="1"/>
          <p:nvPr userDrawn="1"/>
        </p:nvSpPr>
        <p:spPr>
          <a:xfrm>
            <a:off x="798662" y="136525"/>
            <a:ext cx="10594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7D9983"/>
                </a:solidFill>
                <a:effectLst/>
                <a:latin typeface="Times New Roman" panose="02020603050405020304" pitchFamily="18" charset="0"/>
              </a:rPr>
              <a:t>Всероссийский студенческий научный форум с международным участием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7D9983"/>
                </a:solidFill>
                <a:effectLst/>
                <a:latin typeface="Times New Roman" panose="02020603050405020304" pitchFamily="18" charset="0"/>
              </a:rPr>
              <a:t>«Студенческая наука – 2026: Будущее медицины»,</a:t>
            </a:r>
            <a:r>
              <a:rPr lang="ru-RU" sz="1400" dirty="0"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400" dirty="0">
                <a:solidFill>
                  <a:srgbClr val="7D9983"/>
                </a:solidFill>
                <a:effectLst/>
                <a:latin typeface="Times New Roman" panose="02020603050405020304" pitchFamily="18" charset="0"/>
              </a:rPr>
              <a:t>посвящённый памяти Михаила Степановича Маслова</a:t>
            </a:r>
            <a:endParaRPr lang="ru-RU" sz="1400" dirty="0">
              <a:effectLst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62C714A-963F-4B5A-95BE-2AB8BEFEB3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668"/>
            <a:ext cx="1476103" cy="12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3763306-8561-4617-AFA6-5729DC6F94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 cstate="print">
            <a:clrChange>
              <a:clrFrom>
                <a:srgbClr val="AC9920"/>
              </a:clrFrom>
              <a:clrTo>
                <a:srgbClr val="AC992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114000"/>
                    </a14:imgEffect>
                    <a14:imgEffect>
                      <a14:brightnessContrast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64"/>
          <a:stretch/>
        </p:blipFill>
        <p:spPr bwMode="auto">
          <a:xfrm>
            <a:off x="11198983" y="25484"/>
            <a:ext cx="807272" cy="9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190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1" r:id="rId10"/>
    <p:sldLayoutId id="2147483652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400" b="1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8897AB-BE06-433C-923E-94DA34ACB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работы: размер шрифта 24, выделение жирным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AC6934-0349-4E47-898B-0DB9E362C8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ВУЗ, кафедра, либо лаборатория, в которой выполнено исследование: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4CD46FF-BB7C-47D2-B470-3A7BE5BE9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Автор работы: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80E8378-5493-4BBB-A1BD-6155E2F8D2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Научный руководитель: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262059D-5D02-45E5-88D6-FCC561C5CA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Секция:</a:t>
            </a:r>
          </a:p>
        </p:txBody>
      </p:sp>
    </p:spTree>
    <p:extLst>
      <p:ext uri="{BB962C8B-B14F-4D97-AF65-F5344CB8AC3E}">
        <p14:creationId xmlns:p14="http://schemas.microsoft.com/office/powerpoint/2010/main" xmlns="" val="106865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7276CE7-6EC3-4F88-AFA9-F98E82417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Размер шрифта – 16.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60366D-7C78-4A8F-8EEE-98BFB3CB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DE-0109-449A-B220-CAF7922EED4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801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B75A4AF-D2E3-4B70-8A92-BC5EAE21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Размер шрифта – 16.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C82A97-683A-40C1-BA37-24F16AA5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CC41-2626-4FFC-A937-05B46F03BAE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392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646AFA7-6604-4242-9A76-9A78916B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Размер шрифта – 16.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B63773-DE91-44E8-963A-1B131DB9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980A-A726-405A-B0AD-3A76BD759A4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5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E8D31FE8-3F8F-4DB1-91D3-0CEC921FE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Размер шрифта – 16.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551E1A-2763-4F55-AD4C-7B0E82C0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AED31-C57B-4412-8247-3C35A9C39E5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872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97D50D60-1BE2-43FD-88FC-70C9B5065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Размер шрифта – 16.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66FDEA-F935-4D23-84F3-5C7CC4A8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5FFE-E30C-49B8-B206-29121ED42E9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317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B2DD605-A7D6-4AF1-AA1B-83AD2A749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Размер шрифта – 16.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6222B48-A3F8-49AD-96DE-00338BBE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0AA0-06C9-452B-8476-6BB5DF5D9DD6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350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D82BB8E2-AC68-4D53-852E-ECFEA39E9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Размер шрифта – 16.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60FCB1-893E-40D0-BC86-07468F19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B60A-A170-4488-870A-AB66267C6FE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338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7C0623-A8AF-48B6-8D7D-A447AD62B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Название работы: размер шрифта 24, выделение жирным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877757-6AB3-46BA-90A3-D6194BD982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ВУЗ, кафедра, либо лаборатория, в которой выполнено исследование: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E82CC1-18E5-459C-A5A0-95274C4A0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Автор работы: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DFD09DBB-BD52-442C-A932-68139E2F9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Научный руководитель: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xmlns="" id="{156FFC7C-330A-493E-A5FC-1C930BBB1A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263" y="1341438"/>
            <a:ext cx="6985000" cy="365125"/>
          </a:xfrm>
        </p:spPr>
        <p:txBody>
          <a:bodyPr/>
          <a:lstStyle/>
          <a:p>
            <a:r>
              <a:rPr lang="ru-RU" dirty="0"/>
              <a:t>Секция:</a:t>
            </a:r>
          </a:p>
        </p:txBody>
      </p:sp>
    </p:spTree>
    <p:extLst>
      <p:ext uri="{BB962C8B-B14F-4D97-AF65-F5344CB8AC3E}">
        <p14:creationId xmlns:p14="http://schemas.microsoft.com/office/powerpoint/2010/main" xmlns="" val="1134122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100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Название работы: размер шрифта 24, выделение жирным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Название работы: размер шрифта 24, выделение жирным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s_fan</cp:lastModifiedBy>
  <cp:revision>7</cp:revision>
  <dcterms:created xsi:type="dcterms:W3CDTF">2026-03-21T19:39:52Z</dcterms:created>
  <dcterms:modified xsi:type="dcterms:W3CDTF">2026-03-27T09:11:50Z</dcterms:modified>
</cp:coreProperties>
</file>