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6" r:id="rId5"/>
  </p:sldIdLst>
  <p:sldSz cx="21386800" cy="30243463"/>
  <p:notesSz cx="6858000" cy="9144000"/>
  <p:defaultTextStyle>
    <a:defPPr marL="0" marR="0" indent="0" algn="l" defTabSz="1420791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4207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1pPr>
    <a:lvl2pPr marL="0" marR="0" indent="710395" algn="ctr" defTabSz="14207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2pPr>
    <a:lvl3pPr marL="0" marR="0" indent="1420791" algn="ctr" defTabSz="14207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3pPr>
    <a:lvl4pPr marL="0" marR="0" indent="2131185" algn="ctr" defTabSz="14207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4pPr>
    <a:lvl5pPr marL="0" marR="0" indent="2841580" algn="ctr" defTabSz="14207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5pPr>
    <a:lvl6pPr marL="0" marR="0" indent="3551976" algn="ctr" defTabSz="14207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6pPr>
    <a:lvl7pPr marL="0" marR="0" indent="4262371" algn="ctr" defTabSz="14207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7pPr>
    <a:lvl8pPr marL="0" marR="0" indent="4972767" algn="ctr" defTabSz="14207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8pPr>
    <a:lvl9pPr marL="0" marR="0" indent="5683161" algn="ctr" defTabSz="14207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5003"/>
    <a:srgbClr val="D07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58" autoAdjust="0"/>
  </p:normalViewPr>
  <p:slideViewPr>
    <p:cSldViewPr snapToGrid="0">
      <p:cViewPr varScale="1">
        <p:scale>
          <a:sx n="20" d="100"/>
          <a:sy n="20" d="100"/>
        </p:scale>
        <p:origin x="-3300" y="-186"/>
      </p:cViewPr>
      <p:guideLst>
        <p:guide orient="horz" pos="9526"/>
        <p:guide pos="67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2137616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710395" latinLnBrk="0">
      <a:spcBef>
        <a:spcPts val="622"/>
      </a:spcBef>
      <a:defRPr sz="1900">
        <a:latin typeface="+mn-lt"/>
        <a:ea typeface="+mn-ea"/>
        <a:cs typeface="+mn-cs"/>
        <a:sym typeface="Avenir Next"/>
      </a:defRPr>
    </a:lvl1pPr>
    <a:lvl2pPr indent="355198" defTabSz="710395" latinLnBrk="0">
      <a:spcBef>
        <a:spcPts val="622"/>
      </a:spcBef>
      <a:defRPr sz="1900">
        <a:latin typeface="+mn-lt"/>
        <a:ea typeface="+mn-ea"/>
        <a:cs typeface="+mn-cs"/>
        <a:sym typeface="Avenir Next"/>
      </a:defRPr>
    </a:lvl2pPr>
    <a:lvl3pPr indent="710395" defTabSz="710395" latinLnBrk="0">
      <a:spcBef>
        <a:spcPts val="622"/>
      </a:spcBef>
      <a:defRPr sz="1900">
        <a:latin typeface="+mn-lt"/>
        <a:ea typeface="+mn-ea"/>
        <a:cs typeface="+mn-cs"/>
        <a:sym typeface="Avenir Next"/>
      </a:defRPr>
    </a:lvl3pPr>
    <a:lvl4pPr indent="1065593" defTabSz="710395" latinLnBrk="0">
      <a:spcBef>
        <a:spcPts val="622"/>
      </a:spcBef>
      <a:defRPr sz="1900">
        <a:latin typeface="+mn-lt"/>
        <a:ea typeface="+mn-ea"/>
        <a:cs typeface="+mn-cs"/>
        <a:sym typeface="Avenir Next"/>
      </a:defRPr>
    </a:lvl4pPr>
    <a:lvl5pPr indent="1420791" defTabSz="710395" latinLnBrk="0">
      <a:spcBef>
        <a:spcPts val="622"/>
      </a:spcBef>
      <a:defRPr sz="1900">
        <a:latin typeface="+mn-lt"/>
        <a:ea typeface="+mn-ea"/>
        <a:cs typeface="+mn-cs"/>
        <a:sym typeface="Avenir Next"/>
      </a:defRPr>
    </a:lvl5pPr>
    <a:lvl6pPr indent="1775987" defTabSz="710395" latinLnBrk="0">
      <a:spcBef>
        <a:spcPts val="622"/>
      </a:spcBef>
      <a:defRPr sz="1900">
        <a:latin typeface="+mn-lt"/>
        <a:ea typeface="+mn-ea"/>
        <a:cs typeface="+mn-cs"/>
        <a:sym typeface="Avenir Next"/>
      </a:defRPr>
    </a:lvl6pPr>
    <a:lvl7pPr indent="2131185" defTabSz="710395" latinLnBrk="0">
      <a:spcBef>
        <a:spcPts val="622"/>
      </a:spcBef>
      <a:defRPr sz="1900">
        <a:latin typeface="+mn-lt"/>
        <a:ea typeface="+mn-ea"/>
        <a:cs typeface="+mn-cs"/>
        <a:sym typeface="Avenir Next"/>
      </a:defRPr>
    </a:lvl7pPr>
    <a:lvl8pPr indent="2486383" defTabSz="710395" latinLnBrk="0">
      <a:spcBef>
        <a:spcPts val="622"/>
      </a:spcBef>
      <a:defRPr sz="1900">
        <a:latin typeface="+mn-lt"/>
        <a:ea typeface="+mn-ea"/>
        <a:cs typeface="+mn-cs"/>
        <a:sym typeface="Avenir Next"/>
      </a:defRPr>
    </a:lvl8pPr>
    <a:lvl9pPr indent="2841580" defTabSz="710395" latinLnBrk="0">
      <a:spcBef>
        <a:spcPts val="622"/>
      </a:spcBef>
      <a:defRPr sz="1900">
        <a:latin typeface="+mn-lt"/>
        <a:ea typeface="+mn-ea"/>
        <a:cs typeface="+mn-cs"/>
        <a:sym typeface="Avenir Next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2" name="Shape 12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</a:lvl1pPr>
          </a:lstStyle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1pPr>
      <a:lvl2pPr marL="0" marR="0" indent="0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2pPr>
      <a:lvl3pPr marL="0" marR="0" indent="0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3pPr>
      <a:lvl4pPr marL="0" marR="0" indent="0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4pPr>
      <a:lvl5pPr marL="0" marR="0" indent="0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5pPr>
      <a:lvl6pPr marL="0" marR="0" indent="309827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6pPr>
      <a:lvl7pPr marL="0" marR="0" indent="619655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7pPr>
      <a:lvl8pPr marL="0" marR="0" indent="929482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8pPr>
      <a:lvl9pPr marL="0" marR="0" indent="1239309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9pPr>
    </p:titleStyle>
    <p:bodyStyle>
      <a:lvl1pPr marL="232371" marR="0" indent="-232371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1pPr>
      <a:lvl2pPr marL="232371" marR="0" indent="77458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2pPr>
      <a:lvl3pPr marL="232371" marR="0" indent="387285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3pPr>
      <a:lvl4pPr marL="232371" marR="0" indent="697112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4pPr>
      <a:lvl5pPr marL="232371" marR="0" indent="1006940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5pPr>
      <a:lvl6pPr marL="232371" marR="0" indent="77458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6pPr>
      <a:lvl7pPr marL="232371" marR="0" indent="387285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7pPr>
      <a:lvl8pPr marL="232371" marR="0" indent="697112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8pPr>
      <a:lvl9pPr marL="232371" marR="0" indent="1006940" algn="l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9pPr>
    </p:bodyStyle>
    <p:otherStyle>
      <a:lvl1pPr marL="0" marR="0" indent="0" algn="r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1pPr>
      <a:lvl2pPr marL="0" marR="0" indent="309827" algn="r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2pPr>
      <a:lvl3pPr marL="0" marR="0" indent="619655" algn="r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3pPr>
      <a:lvl4pPr marL="0" marR="0" indent="929482" algn="r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4pPr>
      <a:lvl5pPr marL="0" marR="0" indent="1239309" algn="r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5pPr>
      <a:lvl6pPr marL="0" marR="0" indent="1549136" algn="r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6pPr>
      <a:lvl7pPr marL="0" marR="0" indent="1858964" algn="r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7pPr>
      <a:lvl8pPr marL="0" marR="0" indent="2168791" algn="r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8pPr>
      <a:lvl9pPr marL="0" marR="0" indent="2478618" algn="r" defTabSz="6196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5"/>
          <p:cNvSpPr txBox="1"/>
          <p:nvPr/>
        </p:nvSpPr>
        <p:spPr>
          <a:xfrm>
            <a:off x="-201672" y="1732666"/>
            <a:ext cx="21571882" cy="11387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>
            <a:lvl1pPr algn="l"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/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</a:rPr>
              <a:t>Авторы</a:t>
            </a:r>
            <a:endParaRPr lang="de-DE" sz="3600" b="1" i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spcBef>
                <a:spcPts val="1200"/>
              </a:spcBef>
            </a:pPr>
            <a:r>
              <a:rPr sz="2800" dirty="0"/>
              <a:t> </a:t>
            </a:r>
            <a:r>
              <a:rPr lang="ru-RU" sz="2800" dirty="0" smtClean="0"/>
              <a:t>Учреждение</a:t>
            </a:r>
            <a:endParaRPr sz="2800" dirty="0"/>
          </a:p>
        </p:txBody>
      </p:sp>
      <p:sp>
        <p:nvSpPr>
          <p:cNvPr id="116" name="Rectangle 6"/>
          <p:cNvSpPr txBox="1"/>
          <p:nvPr/>
        </p:nvSpPr>
        <p:spPr>
          <a:xfrm>
            <a:off x="1404356" y="3398367"/>
            <a:ext cx="8964000" cy="781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sz="2800" b="1" dirty="0"/>
              <a:t>Введение</a:t>
            </a:r>
            <a:r>
              <a:rPr lang="ru-RU" sz="2800" dirty="0"/>
              <a:t>. </a:t>
            </a:r>
            <a:r>
              <a:rPr lang="ru-RU" sz="2800" dirty="0" smtClean="0"/>
              <a:t>Текст , Текст, Текст, Текст, Текст, </a:t>
            </a:r>
            <a:r>
              <a:rPr lang="ru-RU" sz="2800" dirty="0"/>
              <a:t>Текст , Текст, Текст, Текст, </a:t>
            </a:r>
            <a:r>
              <a:rPr lang="ru-RU" sz="2800" dirty="0" smtClean="0"/>
              <a:t>Текст, Текст</a:t>
            </a:r>
            <a:endParaRPr lang="ru-RU" sz="2800" dirty="0"/>
          </a:p>
          <a:p>
            <a:endParaRPr lang="ru-RU" sz="2800" dirty="0"/>
          </a:p>
          <a:p>
            <a:r>
              <a:rPr lang="ru-RU" sz="2800" b="1" dirty="0" smtClean="0"/>
              <a:t>Актуальность</a:t>
            </a:r>
            <a:r>
              <a:rPr lang="ru-RU" sz="2800" dirty="0" smtClean="0"/>
              <a:t>.</a:t>
            </a:r>
            <a:r>
              <a:rPr lang="ru-RU" sz="2800" dirty="0"/>
              <a:t> </a:t>
            </a:r>
            <a:r>
              <a:rPr lang="ru-RU" sz="2800" dirty="0" smtClean="0"/>
              <a:t>Текст</a:t>
            </a:r>
            <a:r>
              <a:rPr lang="ru-RU" sz="2800" dirty="0"/>
              <a:t>, Текст, Текст, Текст, </a:t>
            </a:r>
            <a:r>
              <a:rPr lang="ru-RU" sz="2800" dirty="0" smtClean="0"/>
              <a:t>Текст, </a:t>
            </a:r>
            <a:r>
              <a:rPr lang="ru-RU" sz="2800" dirty="0"/>
              <a:t>Текст, Текст, Текст, </a:t>
            </a:r>
            <a:r>
              <a:rPr lang="ru-RU" sz="2800" dirty="0" smtClean="0"/>
              <a:t>Текст, </a:t>
            </a:r>
            <a:r>
              <a:rPr lang="ru-RU" sz="2800" dirty="0"/>
              <a:t>Текст, Текст, Текст, </a:t>
            </a:r>
            <a:r>
              <a:rPr lang="ru-RU" sz="2800" dirty="0" smtClean="0"/>
              <a:t>Текст, </a:t>
            </a:r>
            <a:r>
              <a:rPr lang="ru-RU" sz="2800" dirty="0"/>
              <a:t>Текст, Текст, Текст, </a:t>
            </a:r>
            <a:r>
              <a:rPr lang="ru-RU" sz="2800" dirty="0" smtClean="0"/>
              <a:t>Текст</a:t>
            </a:r>
            <a:r>
              <a:rPr lang="ru-RU" sz="2800" dirty="0"/>
              <a:t>, Текст, Текст, Текст, Текст, Текст, Текст, </a:t>
            </a:r>
            <a:r>
              <a:rPr lang="ru-RU" sz="2800" dirty="0" smtClean="0"/>
              <a:t>Текст</a:t>
            </a:r>
            <a:r>
              <a:rPr lang="ru-RU" sz="2800" dirty="0"/>
              <a:t> Текст, Текст, Текст, Текст, Текст, Текст, Текст, Текст, Текст, Текст, Текст, Текст, Текст, Текст, Текст, Текст, </a:t>
            </a:r>
            <a:r>
              <a:rPr lang="ru-RU" sz="2800" dirty="0" smtClean="0"/>
              <a:t>Текст</a:t>
            </a:r>
            <a:r>
              <a:rPr lang="ru-RU" sz="2800" dirty="0"/>
              <a:t> Текст, Текст, Текст, Текст, </a:t>
            </a:r>
            <a:endParaRPr lang="ru-RU" sz="2800" dirty="0" smtClean="0"/>
          </a:p>
          <a:p>
            <a:endParaRPr lang="ru-RU" sz="2800" dirty="0"/>
          </a:p>
          <a:p>
            <a:r>
              <a:rPr lang="ru-RU" sz="2800" b="1" dirty="0" smtClean="0"/>
              <a:t>Цель </a:t>
            </a:r>
            <a:r>
              <a:rPr lang="ru-RU" sz="2800" b="1" dirty="0"/>
              <a:t>исследования</a:t>
            </a:r>
            <a:r>
              <a:rPr lang="ru-RU" sz="2800" dirty="0"/>
              <a:t>. Текст, Текст, Текст, Текст, Текст, Текст, Текст, Текст, Текст, Текст, Текст, Текст, Текст, Текст, Текст, </a:t>
            </a:r>
            <a:endParaRPr lang="ru-RU" sz="2800" dirty="0"/>
          </a:p>
        </p:txBody>
      </p:sp>
      <p:sp>
        <p:nvSpPr>
          <p:cNvPr id="117" name="Rectangle 7"/>
          <p:cNvSpPr txBox="1"/>
          <p:nvPr/>
        </p:nvSpPr>
        <p:spPr>
          <a:xfrm>
            <a:off x="48126" y="617365"/>
            <a:ext cx="21386799" cy="11079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>
            <a:lvl1pPr algn="l">
              <a:defRPr sz="3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/>
            <a:r>
              <a:rPr lang="ru-RU" sz="7200" dirty="0" smtClean="0">
                <a:solidFill>
                  <a:srgbClr val="CD5003"/>
                </a:solidFill>
              </a:rPr>
              <a:t>Заголовок постера</a:t>
            </a:r>
            <a:endParaRPr sz="7200" dirty="0">
              <a:solidFill>
                <a:srgbClr val="CD5003"/>
              </a:solidFill>
            </a:endParaRPr>
          </a:p>
        </p:txBody>
      </p:sp>
      <p:sp>
        <p:nvSpPr>
          <p:cNvPr id="118" name="Rectangle 8"/>
          <p:cNvSpPr txBox="1"/>
          <p:nvPr/>
        </p:nvSpPr>
        <p:spPr>
          <a:xfrm>
            <a:off x="11077074" y="11727834"/>
            <a:ext cx="9000000" cy="1206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sz="2800" b="1" dirty="0" smtClean="0"/>
              <a:t>Заключение </a:t>
            </a:r>
            <a:r>
              <a:rPr lang="ru-RU" sz="2800" b="1" dirty="0"/>
              <a:t>(или выводы)</a:t>
            </a:r>
            <a:r>
              <a:rPr lang="ru-RU" sz="2800" dirty="0"/>
              <a:t>. </a:t>
            </a:r>
            <a:r>
              <a:rPr lang="ru-RU" sz="2800" dirty="0" smtClean="0"/>
              <a:t>Текст, </a:t>
            </a:r>
            <a:r>
              <a:rPr lang="ru-RU" sz="2800" dirty="0"/>
              <a:t>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Текст,, Текст, Текст, Текст, Текст, Текст, Текст, Текст, Текст, Текст, Текст, Текст, Текст, </a:t>
            </a:r>
            <a:r>
              <a:rPr lang="ru-RU" sz="2800" dirty="0" smtClean="0"/>
              <a:t>Текст, </a:t>
            </a:r>
            <a:r>
              <a:rPr lang="ru-RU" sz="2800" dirty="0"/>
              <a:t>Текст, Текст, Текст, Текст, Текст, Текст, Текст, Текст, Текст, Текст, Текст, Текст, Текст, Текст, Текст, </a:t>
            </a:r>
            <a:r>
              <a:rPr lang="ru-RU" sz="2800" dirty="0" smtClean="0"/>
              <a:t>Текст,</a:t>
            </a:r>
            <a:endParaRPr lang="ru-RU" sz="2800" dirty="0"/>
          </a:p>
          <a:p>
            <a:r>
              <a:rPr lang="ru-RU" sz="2800" dirty="0"/>
              <a:t>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Текст,, Текст, Текст, Текст, Текст, Текст, Текст, Текст, Текст, Текст, Текст, Текст, Текст, </a:t>
            </a:r>
            <a:r>
              <a:rPr lang="ru-RU" sz="2800" dirty="0" smtClean="0"/>
              <a:t>Текст, </a:t>
            </a:r>
            <a:r>
              <a:rPr lang="ru-RU" sz="2800" dirty="0"/>
              <a:t>Текст, Текст, Текст, Текст, Текст, Текст, Текст, Текст, Текст, Текст, Текст, Текст, Текст, Текст, Текст, </a:t>
            </a:r>
            <a:r>
              <a:rPr lang="ru-RU" sz="2800" dirty="0" smtClean="0"/>
              <a:t>Текст</a:t>
            </a:r>
          </a:p>
          <a:p>
            <a:r>
              <a:rPr lang="ru-RU" sz="2800" dirty="0"/>
              <a:t>Текст, Текст, Текст, Текст, Текст, Текст, Текст, Текст, Текст, Текст, Текст, Текст, Текст, Текст, Текст, Текст, Текст, Текст, Текст, Текст, Текст, Текст, Текст, Текст, </a:t>
            </a:r>
            <a:endParaRPr lang="ru-RU" sz="2800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1563455" y="11727834"/>
            <a:ext cx="8804901" cy="3879273"/>
            <a:chOff x="1628605" y="10769600"/>
            <a:chExt cx="8804901" cy="426720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628605" y="10769600"/>
              <a:ext cx="8804901" cy="4267200"/>
            </a:xfrm>
            <a:prstGeom prst="rect">
              <a:avLst/>
            </a:prstGeom>
            <a:solidFill>
              <a:schemeClr val="accent1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8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venir Next"/>
              </a:endParaRPr>
            </a:p>
          </p:txBody>
        </p:sp>
        <p:sp>
          <p:nvSpPr>
            <p:cNvPr id="120" name="Rectangle 3"/>
            <p:cNvSpPr txBox="1"/>
            <p:nvPr/>
          </p:nvSpPr>
          <p:spPr>
            <a:xfrm>
              <a:off x="3688703" y="12140525"/>
              <a:ext cx="4556706" cy="1117229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0" tIns="0" rIns="0" bIns="0" anchor="ctr">
              <a:spAutoFit/>
            </a:bodyPr>
            <a:lstStyle>
              <a:lvl1pPr>
                <a:lnSpc>
                  <a:spcPct val="110000"/>
                </a:lnSpc>
                <a:defRPr sz="24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ru-RU" sz="3300" dirty="0" smtClean="0"/>
                <a:t>Иллюстрация: таблица или график</a:t>
              </a:r>
              <a:endParaRPr sz="3300" dirty="0"/>
            </a:p>
          </p:txBody>
        </p:sp>
      </p:grp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0F0EB17A-1EBE-4DCD-B9FC-E27C17CFDBD1}"/>
              </a:ext>
            </a:extLst>
          </p:cNvPr>
          <p:cNvSpPr txBox="1"/>
          <p:nvPr/>
        </p:nvSpPr>
        <p:spPr>
          <a:xfrm>
            <a:off x="1541203" y="15987259"/>
            <a:ext cx="8964000" cy="29471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sz="2800" b="1" dirty="0"/>
              <a:t>Результаты </a:t>
            </a:r>
            <a:r>
              <a:rPr lang="ru-RU" sz="2800" dirty="0"/>
              <a:t> Текст, Текст, Текст, Текст, Текст, Текст, Текст, Текст, Текст, Текст, Текст, Текст, Текст, Текст, Текст, Текст, </a:t>
            </a:r>
            <a:r>
              <a:rPr lang="ru-RU" sz="2800" dirty="0" smtClean="0"/>
              <a:t>Текст,</a:t>
            </a:r>
            <a:r>
              <a:rPr lang="ru-RU" sz="2800" dirty="0"/>
              <a:t> Текст, Текст, Текст, Текст, Текст, Текст, Текст, Текст, Текст, Текст, Текст, Текст, Текст, Текст, Текст, Текст, </a:t>
            </a:r>
            <a:r>
              <a:rPr lang="ru-RU" sz="2800" dirty="0" smtClean="0"/>
              <a:t>Текст</a:t>
            </a:r>
            <a:endParaRPr lang="ru-RU" sz="2800" dirty="0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xmlns="" id="{CE5B5549-AAB3-4607-B10C-861EB98CC32C}"/>
              </a:ext>
            </a:extLst>
          </p:cNvPr>
          <p:cNvSpPr txBox="1"/>
          <p:nvPr/>
        </p:nvSpPr>
        <p:spPr>
          <a:xfrm>
            <a:off x="11145338" y="3398367"/>
            <a:ext cx="8931736" cy="3619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sz="2800" dirty="0" smtClean="0"/>
              <a:t>Текст, Текст, Текст, Текст, Текст, Текст, Текст, Текст, Текст, Текст, Текст, Текст, Текст, Текст, Текст, Текст, Текст, </a:t>
            </a:r>
            <a:r>
              <a:rPr lang="ru-RU" sz="2800" dirty="0"/>
              <a:t>Текст, Текст, Текст, Текст, Текст, Текст, Текст, </a:t>
            </a:r>
            <a:r>
              <a:rPr lang="ru-RU" sz="2800" dirty="0" smtClean="0"/>
              <a:t>Текст</a:t>
            </a:r>
            <a:r>
              <a:rPr lang="ru-RU" sz="2800" dirty="0"/>
              <a:t>, Текст, Текст, Текст, Текст, Текст, Текст, Текст, Текст, Текст, Текст, Текст, Текст, Текст, Текст, Текст</a:t>
            </a:r>
          </a:p>
          <a:p>
            <a:endParaRPr lang="ru-RU" sz="2800" dirty="0"/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xmlns="" id="{0F0EB17A-1EBE-4DCD-B9FC-E27C17CFDBD1}"/>
              </a:ext>
            </a:extLst>
          </p:cNvPr>
          <p:cNvSpPr txBox="1"/>
          <p:nvPr/>
        </p:nvSpPr>
        <p:spPr>
          <a:xfrm>
            <a:off x="1541203" y="24391060"/>
            <a:ext cx="8964000" cy="47568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sz="2800" dirty="0" smtClean="0"/>
              <a:t>Текст</a:t>
            </a:r>
            <a:r>
              <a:rPr lang="ru-RU" sz="2800" dirty="0"/>
              <a:t>, Текст, Текст, Текст, Текст, Текст, Текст, Текст, Текст, Текст, Текст, Текст, Текст, Текст, Текст, Текст, </a:t>
            </a:r>
            <a:r>
              <a:rPr lang="ru-RU" sz="2800" dirty="0" smtClean="0"/>
              <a:t>Текст</a:t>
            </a:r>
            <a:r>
              <a:rPr lang="ru-RU" sz="2800" dirty="0"/>
              <a:t> </a:t>
            </a:r>
            <a:r>
              <a:rPr lang="ru-RU" sz="2800" dirty="0" err="1"/>
              <a:t>Текст</a:t>
            </a:r>
            <a:r>
              <a:rPr lang="ru-RU" sz="2800" dirty="0"/>
              <a:t>, Текст, Текст, Текст, Текст, Текст, Текст, Текст, Текст, Текст, Текст, Текст, Текст, Текст, Текст, Текст, </a:t>
            </a:r>
            <a:r>
              <a:rPr lang="ru-RU" sz="2800" dirty="0" smtClean="0"/>
              <a:t>Текст, </a:t>
            </a:r>
            <a:r>
              <a:rPr lang="ru-RU" sz="2800" dirty="0"/>
              <a:t> Текст, Текст, Текст, Текст, Текст, Текст, Текст, Текст, Текст, Текст, Текст, Текст, Текст, Текст, Текст, Текст, </a:t>
            </a:r>
            <a:r>
              <a:rPr lang="ru-RU" sz="2800" dirty="0" smtClean="0"/>
              <a:t>Текст,</a:t>
            </a:r>
            <a:r>
              <a:rPr lang="ru-RU" sz="2800" dirty="0"/>
              <a:t> Текст, Текст, Текст, Текст, Текст, Текст, Текст, Текст, Текст, Текст, </a:t>
            </a:r>
            <a:endParaRPr lang="ru-RU" sz="2800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11208756" y="6885234"/>
            <a:ext cx="8804901" cy="4267200"/>
            <a:chOff x="1828878" y="10769600"/>
            <a:chExt cx="8804901" cy="4267200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1828878" y="10769600"/>
              <a:ext cx="8804901" cy="4267200"/>
            </a:xfrm>
            <a:prstGeom prst="rect">
              <a:avLst/>
            </a:prstGeom>
            <a:solidFill>
              <a:schemeClr val="accent1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8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venir Next"/>
              </a:endParaRPr>
            </a:p>
          </p:txBody>
        </p:sp>
        <p:sp>
          <p:nvSpPr>
            <p:cNvPr id="20" name="Rectangle 3"/>
            <p:cNvSpPr txBox="1"/>
            <p:nvPr/>
          </p:nvSpPr>
          <p:spPr>
            <a:xfrm>
              <a:off x="3688703" y="12140525"/>
              <a:ext cx="4556706" cy="1117229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0" tIns="0" rIns="0" bIns="0" anchor="ctr">
              <a:spAutoFit/>
            </a:bodyPr>
            <a:lstStyle>
              <a:lvl1pPr>
                <a:lnSpc>
                  <a:spcPct val="110000"/>
                </a:lnSpc>
                <a:defRPr sz="24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ru-RU" sz="3300" dirty="0" smtClean="0"/>
                <a:t>Иллюстрация: таблица или график</a:t>
              </a:r>
              <a:endParaRPr sz="3300" dirty="0"/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1620753" y="19487623"/>
            <a:ext cx="8804901" cy="4267200"/>
            <a:chOff x="1628605" y="10769600"/>
            <a:chExt cx="8804901" cy="4267200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1628605" y="10769600"/>
              <a:ext cx="8804901" cy="4267200"/>
            </a:xfrm>
            <a:prstGeom prst="rect">
              <a:avLst/>
            </a:prstGeom>
            <a:solidFill>
              <a:schemeClr val="accent1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8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venir Next"/>
              </a:endParaRPr>
            </a:p>
          </p:txBody>
        </p:sp>
        <p:sp>
          <p:nvSpPr>
            <p:cNvPr id="23" name="Rectangle 3"/>
            <p:cNvSpPr txBox="1"/>
            <p:nvPr/>
          </p:nvSpPr>
          <p:spPr>
            <a:xfrm>
              <a:off x="3688703" y="12140525"/>
              <a:ext cx="4556706" cy="1117229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0" tIns="0" rIns="0" bIns="0" anchor="ctr">
              <a:spAutoFit/>
            </a:bodyPr>
            <a:lstStyle>
              <a:lvl1pPr>
                <a:lnSpc>
                  <a:spcPct val="110000"/>
                </a:lnSpc>
                <a:defRPr sz="24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ru-RU" sz="3300" dirty="0" smtClean="0"/>
                <a:t>Иллюстрация: таблица или график</a:t>
              </a:r>
              <a:endParaRPr sz="3300" dirty="0"/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11208756" y="24391060"/>
            <a:ext cx="8804901" cy="4756880"/>
            <a:chOff x="1628605" y="10769600"/>
            <a:chExt cx="8804901" cy="4267200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1628605" y="10769600"/>
              <a:ext cx="8804901" cy="4267200"/>
            </a:xfrm>
            <a:prstGeom prst="rect">
              <a:avLst/>
            </a:prstGeom>
            <a:solidFill>
              <a:schemeClr val="accent1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8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venir Next"/>
              </a:endParaRPr>
            </a:p>
          </p:txBody>
        </p:sp>
        <p:sp>
          <p:nvSpPr>
            <p:cNvPr id="26" name="Rectangle 3"/>
            <p:cNvSpPr txBox="1"/>
            <p:nvPr/>
          </p:nvSpPr>
          <p:spPr>
            <a:xfrm>
              <a:off x="3688703" y="12140525"/>
              <a:ext cx="4556706" cy="1117229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0" tIns="0" rIns="0" bIns="0" anchor="ctr">
              <a:spAutoFit/>
            </a:bodyPr>
            <a:lstStyle>
              <a:lvl1pPr>
                <a:lnSpc>
                  <a:spcPct val="110000"/>
                </a:lnSpc>
                <a:defRPr sz="24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ru-RU" sz="3300" dirty="0" smtClean="0"/>
                <a:t>Иллюстрация: таблица или график</a:t>
              </a:r>
              <a:endParaRPr sz="3300" dirty="0"/>
            </a:p>
          </p:txBody>
        </p: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Layout">
  <a:themeElements>
    <a:clrScheme name="Layou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Layout">
      <a:majorFont>
        <a:latin typeface="Avenir Next"/>
        <a:ea typeface="Avenir Next"/>
        <a:cs typeface="Avenir Next"/>
      </a:majorFont>
      <a:minorFont>
        <a:latin typeface="Avenir Next"/>
        <a:ea typeface="Avenir Next"/>
        <a:cs typeface="Avenir Next"/>
      </a:minorFont>
    </a:fontScheme>
    <a:fmtScheme name="Layou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Layout">
  <a:themeElements>
    <a:clrScheme name="Layou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Layout">
      <a:majorFont>
        <a:latin typeface="Avenir Next"/>
        <a:ea typeface="Avenir Next"/>
        <a:cs typeface="Avenir Next"/>
      </a:majorFont>
      <a:minorFont>
        <a:latin typeface="Avenir Next"/>
        <a:ea typeface="Avenir Next"/>
        <a:cs typeface="Avenir Next"/>
      </a:minorFont>
    </a:fontScheme>
    <a:fmtScheme name="Layou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2D63D95E42A9428F9BFC520CEE0E9F" ma:contentTypeVersion="16" ma:contentTypeDescription="Create a new document." ma:contentTypeScope="" ma:versionID="f50277f81130a3c7a8a2a8aed8c24e34">
  <xsd:schema xmlns:xsd="http://www.w3.org/2001/XMLSchema" xmlns:xs="http://www.w3.org/2001/XMLSchema" xmlns:p="http://schemas.microsoft.com/office/2006/metadata/properties" xmlns:ns2="178bad1f-6bc1-4fa0-9c12-f4d0926a4272" xmlns:ns3="37d2cbd5-e237-4992-827f-dd59766624c0" targetNamespace="http://schemas.microsoft.com/office/2006/metadata/properties" ma:root="true" ma:fieldsID="3dd78dfadda296da34879e7aaf8b4803" ns2:_="" ns3:_="">
    <xsd:import namespace="178bad1f-6bc1-4fa0-9c12-f4d0926a4272"/>
    <xsd:import namespace="37d2cbd5-e237-4992-827f-dd59766624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8bad1f-6bc1-4fa0-9c12-f4d0926a42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a7c3b8a-cae3-4dcb-91e7-05480ff860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d2cbd5-e237-4992-827f-dd59766624c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27e8abf-3416-4005-8f64-bc312b7abca6}" ma:internalName="TaxCatchAll" ma:showField="CatchAllData" ma:web="37d2cbd5-e237-4992-827f-dd59766624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78bad1f-6bc1-4fa0-9c12-f4d0926a4272">
      <Terms xmlns="http://schemas.microsoft.com/office/infopath/2007/PartnerControls"/>
    </lcf76f155ced4ddcb4097134ff3c332f>
    <TaxCatchAll xmlns="37d2cbd5-e237-4992-827f-dd59766624c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F5CD68-0D45-457A-8956-9BB4BBCF7F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8bad1f-6bc1-4fa0-9c12-f4d0926a4272"/>
    <ds:schemaRef ds:uri="37d2cbd5-e237-4992-827f-dd59766624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4A8117F-569D-49B9-A059-2E7DB69341D7}">
  <ds:schemaRefs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37d2cbd5-e237-4992-827f-dd59766624c0"/>
    <ds:schemaRef ds:uri="178bad1f-6bc1-4fa0-9c12-f4d0926a427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5517CCB-5DFC-47FB-8CFF-25994B3E2A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145</Words>
  <Application>Microsoft Office PowerPoint</Application>
  <PresentationFormat>Произвольный</PresentationFormat>
  <Paragraphs>18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Layout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Adam Wojtkowski</dc:creator>
  <cp:lastModifiedBy>Титова Лика Александровна</cp:lastModifiedBy>
  <cp:revision>11</cp:revision>
  <dcterms:modified xsi:type="dcterms:W3CDTF">2026-04-14T08:11:38Z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0x010100E52D63D95E42A9428F9BFC520CEE0E9F</vt:lpwstr>
  </property>
</Properties>
</file>